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451" r:id="rId5"/>
    <p:sldId id="434" r:id="rId6"/>
    <p:sldId id="452" r:id="rId7"/>
    <p:sldId id="453" r:id="rId8"/>
    <p:sldId id="437" r:id="rId9"/>
    <p:sldId id="456" r:id="rId10"/>
    <p:sldId id="457" r:id="rId11"/>
    <p:sldId id="458" r:id="rId12"/>
    <p:sldId id="422"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116"/>
    <a:srgbClr val="DD5626"/>
    <a:srgbClr val="930F37"/>
    <a:srgbClr val="2D030F"/>
    <a:srgbClr val="002438"/>
    <a:srgbClr val="005483"/>
    <a:srgbClr val="484848"/>
    <a:srgbClr val="8C8C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88" autoAdjust="0"/>
    <p:restoredTop sz="96327" autoAdjust="0"/>
  </p:normalViewPr>
  <p:slideViewPr>
    <p:cSldViewPr showGuides="1">
      <p:cViewPr varScale="1">
        <p:scale>
          <a:sx n="128" d="100"/>
          <a:sy n="128" d="100"/>
        </p:scale>
        <p:origin x="816" y="1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65" d="100"/>
          <a:sy n="65" d="100"/>
        </p:scale>
        <p:origin x="2621"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AD936DCC-719A-40F4-880D-C452AC2C6765}" type="datetime1">
              <a:rPr lang="en-US" sz="1000" smtClean="0"/>
              <a:t>8/25/22</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1FEF44CF-6157-4D3C-83C1-59DF17863ECC}" type="datetime1">
              <a:rPr lang="en-US" smtClean="0"/>
              <a:t>8/25/22</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C66BDE92-259B-40B4-B92B-34CDAF0CC26F}" type="datetime1">
              <a:rPr lang="en-US" smtClean="0"/>
              <a:t>8/25/22</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3513493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r>
              <a:rPr lang="en-US" dirty="0"/>
              <a:t>Tell us what the goal, value and/or benefit is</a:t>
            </a:r>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2</a:t>
            </a:fld>
            <a:endParaRPr lang="en-US" dirty="0"/>
          </a:p>
        </p:txBody>
      </p:sp>
    </p:spTree>
    <p:extLst>
      <p:ext uri="{BB962C8B-B14F-4D97-AF65-F5344CB8AC3E}">
        <p14:creationId xmlns:p14="http://schemas.microsoft.com/office/powerpoint/2010/main" val="229300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3</a:t>
            </a:fld>
            <a:endParaRPr lang="en-US" dirty="0"/>
          </a:p>
        </p:txBody>
      </p:sp>
    </p:spTree>
    <p:extLst>
      <p:ext uri="{BB962C8B-B14F-4D97-AF65-F5344CB8AC3E}">
        <p14:creationId xmlns:p14="http://schemas.microsoft.com/office/powerpoint/2010/main" val="731565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4</a:t>
            </a:fld>
            <a:endParaRPr lang="en-US" dirty="0"/>
          </a:p>
        </p:txBody>
      </p:sp>
    </p:spTree>
    <p:extLst>
      <p:ext uri="{BB962C8B-B14F-4D97-AF65-F5344CB8AC3E}">
        <p14:creationId xmlns:p14="http://schemas.microsoft.com/office/powerpoint/2010/main" val="315304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8A36D-8D97-4367-B208-48E6571F116B}"/>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8D17EF8-C688-4C86-B629-E786AAE0DC24}"/>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A836BBED-8363-469B-A9B9-0B320CF7DE52}"/>
              </a:ext>
            </a:extLst>
          </p:cNvPr>
          <p:cNvSpPr>
            <a:spLocks noGrp="1"/>
          </p:cNvSpPr>
          <p:nvPr>
            <p:ph type="dt" idx="1"/>
          </p:nvPr>
        </p:nvSpPr>
        <p:spPr/>
        <p:txBody>
          <a:bodyPr/>
          <a:lstStyle/>
          <a:p>
            <a:fld id="{6A9D7DE9-37CF-4106-BDEF-9BD5F3D8EB2E}" type="datetime1">
              <a:rPr lang="en-US" smtClean="0"/>
              <a:t>8/25/22</a:t>
            </a:fld>
            <a:endParaRPr lang="en-US" dirty="0"/>
          </a:p>
        </p:txBody>
      </p:sp>
      <p:sp>
        <p:nvSpPr>
          <p:cNvPr id="8" name="Slide Number Placeholder 7">
            <a:extLst>
              <a:ext uri="{FF2B5EF4-FFF2-40B4-BE49-F238E27FC236}">
                <a16:creationId xmlns:a16="http://schemas.microsoft.com/office/drawing/2014/main" id="{6F8BDA9C-2E13-410F-B33A-81410F648C0F}"/>
              </a:ext>
            </a:extLst>
          </p:cNvPr>
          <p:cNvSpPr>
            <a:spLocks noGrp="1"/>
          </p:cNvSpPr>
          <p:nvPr>
            <p:ph type="sldNum" sz="quarter" idx="5"/>
          </p:nvPr>
        </p:nvSpPr>
        <p:spPr/>
        <p:txBody>
          <a:bodyPr/>
          <a:lstStyle/>
          <a:p>
            <a:fld id="{78ADB214-F42C-4297-A187-8792AE2D2F13}" type="slidenum">
              <a:rPr lang="en-US" smtClean="0"/>
              <a:pPr/>
              <a:t>5</a:t>
            </a:fld>
            <a:endParaRPr lang="en-US" dirty="0"/>
          </a:p>
        </p:txBody>
      </p:sp>
    </p:spTree>
    <p:extLst>
      <p:ext uri="{BB962C8B-B14F-4D97-AF65-F5344CB8AC3E}">
        <p14:creationId xmlns:p14="http://schemas.microsoft.com/office/powerpoint/2010/main" val="342296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6</a:t>
            </a:fld>
            <a:endParaRPr lang="en-US" dirty="0"/>
          </a:p>
        </p:txBody>
      </p:sp>
    </p:spTree>
    <p:extLst>
      <p:ext uri="{BB962C8B-B14F-4D97-AF65-F5344CB8AC3E}">
        <p14:creationId xmlns:p14="http://schemas.microsoft.com/office/powerpoint/2010/main" val="79366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7</a:t>
            </a:fld>
            <a:endParaRPr lang="en-US" dirty="0"/>
          </a:p>
        </p:txBody>
      </p:sp>
    </p:spTree>
    <p:extLst>
      <p:ext uri="{BB962C8B-B14F-4D97-AF65-F5344CB8AC3E}">
        <p14:creationId xmlns:p14="http://schemas.microsoft.com/office/powerpoint/2010/main" val="207347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8</a:t>
            </a:fld>
            <a:endParaRPr lang="en-US" dirty="0"/>
          </a:p>
        </p:txBody>
      </p:sp>
    </p:spTree>
    <p:extLst>
      <p:ext uri="{BB962C8B-B14F-4D97-AF65-F5344CB8AC3E}">
        <p14:creationId xmlns:p14="http://schemas.microsoft.com/office/powerpoint/2010/main" val="268756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0B72284F-BF62-4A2A-808A-1B29906FAA2F}" type="datetime1">
              <a:rPr lang="en-US" smtClean="0"/>
              <a:t>8/25/22</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9</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tx2"/>
        </a:solidFill>
        <a:effectLst/>
      </p:bgPr>
    </p:bg>
    <p:spTree>
      <p:nvGrpSpPr>
        <p:cNvPr id="1" name=""/>
        <p:cNvGrpSpPr/>
        <p:nvPr/>
      </p:nvGrpSpPr>
      <p:grpSpPr>
        <a:xfrm>
          <a:off x="0" y="0"/>
          <a:ext cx="0" cy="0"/>
          <a:chOff x="0" y="0"/>
          <a:chExt cx="0" cy="0"/>
        </a:xfrm>
      </p:grpSpPr>
      <p:pic>
        <p:nvPicPr>
          <p:cNvPr id="14" name="Picture 13" descr="Shape&#10;&#10;Description automatically generated">
            <a:extLst>
              <a:ext uri="{FF2B5EF4-FFF2-40B4-BE49-F238E27FC236}">
                <a16:creationId xmlns:a16="http://schemas.microsoft.com/office/drawing/2014/main" id="{568D075C-622C-4125-9EA6-961F753AE5D2}"/>
              </a:ext>
            </a:extLst>
          </p:cNvPr>
          <p:cNvPicPr>
            <a:picLocks noChangeAspect="1"/>
          </p:cNvPicPr>
          <p:nvPr userDrawn="1"/>
        </p:nvPicPr>
        <p:blipFill>
          <a:blip r:embed="rId3"/>
          <a:stretch>
            <a:fillRect/>
          </a:stretch>
        </p:blipFill>
        <p:spPr>
          <a:xfrm>
            <a:off x="2712720" y="5436652"/>
            <a:ext cx="6766560" cy="1421348"/>
          </a:xfrm>
          <a:prstGeom prst="rect">
            <a:avLst/>
          </a:prstGeom>
        </p:spPr>
      </p:pic>
      <p:pic>
        <p:nvPicPr>
          <p:cNvPr id="15" name="Picture 14">
            <a:extLst>
              <a:ext uri="{FF2B5EF4-FFF2-40B4-BE49-F238E27FC236}">
                <a16:creationId xmlns:a16="http://schemas.microsoft.com/office/drawing/2014/main" id="{BCBB7C6B-0C1D-4ACE-B4E1-49AB833821BA}"/>
              </a:ext>
            </a:extLst>
          </p:cNvPr>
          <p:cNvPicPr>
            <a:picLocks noChangeAspect="1"/>
          </p:cNvPicPr>
          <p:nvPr userDrawn="1"/>
        </p:nvPicPr>
        <p:blipFill>
          <a:blip r:embed="rId4"/>
          <a:stretch>
            <a:fillRect/>
          </a:stretch>
        </p:blipFill>
        <p:spPr>
          <a:xfrm>
            <a:off x="2529840" y="2468880"/>
            <a:ext cx="7132320" cy="118872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669280"/>
          </a:xfrm>
        </p:spPr>
        <p:txBody>
          <a:bodyPr tIns="91440" bIns="91440" anchor="ctr" anchorCtr="1"/>
          <a:lstStyle>
            <a:lvl1pPr algn="l">
              <a:defRPr sz="4200">
                <a:solidFill>
                  <a:schemeClr val="bg1"/>
                </a:solidFill>
              </a:defRPr>
            </a:lvl1pPr>
          </a:lstStyle>
          <a:p>
            <a:r>
              <a:rPr lang="en-US"/>
              <a:t>Click to edit Master title style</a:t>
            </a:r>
            <a:endParaRPr lang="en-US" dirty="0"/>
          </a:p>
        </p:txBody>
      </p:sp>
      <p:sp>
        <p:nvSpPr>
          <p:cNvPr id="7" name="Rectangle 6">
            <a:extLst>
              <a:ext uri="{FF2B5EF4-FFF2-40B4-BE49-F238E27FC236}">
                <a16:creationId xmlns:a16="http://schemas.microsoft.com/office/drawing/2014/main" id="{F3A45EC1-89FF-4E69-B6CB-30337DDDFDBE}"/>
              </a:ext>
            </a:extLst>
          </p:cNvPr>
          <p:cNvSpPr/>
          <p:nvPr userDrawn="1"/>
        </p:nvSpPr>
        <p:spPr>
          <a:xfrm>
            <a:off x="0" y="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EAA2F7-C3FF-4607-8CF9-06EDE646EE6D}"/>
              </a:ext>
            </a:extLst>
          </p:cNvPr>
          <p:cNvSpPr/>
          <p:nvPr userDrawn="1"/>
        </p:nvSpPr>
        <p:spPr>
          <a:xfrm>
            <a:off x="0" y="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E13CCF8-8D41-490B-AFB2-5D48BEC75B32}"/>
              </a:ext>
            </a:extLst>
          </p:cNvPr>
          <p:cNvPicPr>
            <a:picLocks noChangeAspect="1"/>
          </p:cNvPicPr>
          <p:nvPr userDrawn="1"/>
        </p:nvPicPr>
        <p:blipFill>
          <a:blip r:embed="rId3"/>
          <a:srcRect/>
          <a:stretch/>
        </p:blipFill>
        <p:spPr>
          <a:xfrm>
            <a:off x="335280" y="182880"/>
            <a:ext cx="1097280" cy="182879"/>
          </a:xfrm>
          <a:prstGeom prst="rect">
            <a:avLst/>
          </a:prstGeom>
        </p:spPr>
      </p:pic>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669280"/>
          </a:xfrm>
        </p:spPr>
        <p:txBody>
          <a:bodyPr tIns="91440" bIns="91440" anchor="ctr" anchorCtr="1"/>
          <a:lstStyle>
            <a:lvl1pPr algn="l">
              <a:defRPr sz="4200">
                <a:solidFill>
                  <a:schemeClr val="tx2"/>
                </a:solidFill>
              </a:defRPr>
            </a:lvl1pPr>
          </a:lstStyle>
          <a:p>
            <a:r>
              <a:rPr lang="en-US"/>
              <a:t>Click to edit Master title style</a:t>
            </a:r>
            <a:endParaRPr lang="en-US" dirty="0"/>
          </a:p>
        </p:txBody>
      </p:sp>
      <p:sp>
        <p:nvSpPr>
          <p:cNvPr id="9" name="Rectangle 8">
            <a:extLst>
              <a:ext uri="{FF2B5EF4-FFF2-40B4-BE49-F238E27FC236}">
                <a16:creationId xmlns:a16="http://schemas.microsoft.com/office/drawing/2014/main" id="{9C5A724D-CD11-4508-98E2-7C244F6B8607}"/>
              </a:ext>
            </a:extLst>
          </p:cNvPr>
          <p:cNvSpPr/>
          <p:nvPr userDrawn="1"/>
        </p:nvSpPr>
        <p:spPr>
          <a:xfrm>
            <a:off x="0" y="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8D3455-C172-450B-9BB0-1E0862DFD0CD}"/>
              </a:ext>
            </a:extLst>
          </p:cNvPr>
          <p:cNvSpPr/>
          <p:nvPr userDrawn="1"/>
        </p:nvSpPr>
        <p:spPr>
          <a:xfrm>
            <a:off x="0" y="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4D2DCE7-9C2E-4C36-9FE5-8B280039D956}"/>
              </a:ext>
            </a:extLst>
          </p:cNvPr>
          <p:cNvPicPr>
            <a:picLocks noChangeAspect="1"/>
          </p:cNvPicPr>
          <p:nvPr userDrawn="1"/>
        </p:nvPicPr>
        <p:blipFill>
          <a:blip r:embed="rId3"/>
          <a:srcRect/>
          <a:stretch/>
        </p:blipFill>
        <p:spPr>
          <a:xfrm>
            <a:off x="335280" y="182880"/>
            <a:ext cx="1097280" cy="182879"/>
          </a:xfrm>
          <a:prstGeom prst="rect">
            <a:avLst/>
          </a:prstGeom>
        </p:spPr>
      </p:pic>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669280"/>
          </a:xfrm>
        </p:spPr>
        <p:txBody>
          <a:bodyPr tIns="91440" bIns="91440" anchor="ctr" anchorCtr="1"/>
          <a:lstStyle>
            <a:lvl1pPr algn="l">
              <a:defRPr sz="42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3"/>
          <a:srcRect/>
          <a:stretch/>
        </p:blipFill>
        <p:spPr>
          <a:xfrm>
            <a:off x="335280" y="182880"/>
            <a:ext cx="1097280" cy="182879"/>
          </a:xfrm>
          <a:prstGeom prst="rect">
            <a:avLst/>
          </a:prstGeom>
        </p:spPr>
      </p:pic>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4"/>
            <a:ext cx="9143682" cy="2469515"/>
          </a:xfrm>
        </p:spPr>
        <p:txBody>
          <a:bodyPr tIns="91440" bIns="91440" anchor="b"/>
          <a:lstStyle>
            <a:lvl1pPr algn="l">
              <a:defRPr sz="42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109597"/>
            <a:ext cx="9143682" cy="2011680"/>
          </a:xfrm>
        </p:spPr>
        <p:txBody>
          <a:bodyPr lIns="0" tIns="91440" rIns="0" bIns="9144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B0698771-3A7E-44A3-AB6A-5643C4F8E389}"/>
              </a:ext>
            </a:extLst>
          </p:cNvPr>
          <p:cNvPicPr>
            <a:picLocks noChangeAspect="1"/>
          </p:cNvPicPr>
          <p:nvPr userDrawn="1"/>
        </p:nvPicPr>
        <p:blipFill>
          <a:blip r:embed="rId3"/>
          <a:stretch>
            <a:fillRect/>
          </a:stretch>
        </p:blipFill>
        <p:spPr>
          <a:xfrm>
            <a:off x="335280" y="182880"/>
            <a:ext cx="1097280" cy="182880"/>
          </a:xfrm>
          <a:prstGeom prst="rect">
            <a:avLst/>
          </a:prstGeom>
        </p:spPr>
      </p:pic>
      <p:sp>
        <p:nvSpPr>
          <p:cNvPr id="8" name="Freeform: Shape 7">
            <a:extLst>
              <a:ext uri="{FF2B5EF4-FFF2-40B4-BE49-F238E27FC236}">
                <a16:creationId xmlns:a16="http://schemas.microsoft.com/office/drawing/2014/main" id="{6F37DE76-2F88-41AE-A553-12D89E77F85D}"/>
              </a:ext>
            </a:extLst>
          </p:cNvPr>
          <p:cNvSpPr>
            <a:spLocks noChangeAspect="1"/>
          </p:cNvSpPr>
          <p:nvPr userDrawn="1"/>
        </p:nvSpPr>
        <p:spPr>
          <a:xfrm rot="10800000">
            <a:off x="8763000" y="342900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4"/>
            <a:ext cx="9143682" cy="2469515"/>
          </a:xfrm>
        </p:spPr>
        <p:txBody>
          <a:bodyPr tIns="91440" bIns="91440" anchor="b"/>
          <a:lstStyle>
            <a:lvl1pPr algn="l">
              <a:defRPr sz="42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109597"/>
            <a:ext cx="9143682" cy="2011680"/>
          </a:xfrm>
        </p:spPr>
        <p:txBody>
          <a:bodyPr lIns="0" tIns="91440" rIns="0" bIns="9144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B0698771-3A7E-44A3-AB6A-5643C4F8E389}"/>
              </a:ext>
            </a:extLst>
          </p:cNvPr>
          <p:cNvPicPr>
            <a:picLocks noChangeAspect="1"/>
          </p:cNvPicPr>
          <p:nvPr userDrawn="1"/>
        </p:nvPicPr>
        <p:blipFill>
          <a:blip r:embed="rId3"/>
          <a:stretch>
            <a:fillRect/>
          </a:stretch>
        </p:blipFill>
        <p:spPr>
          <a:xfrm>
            <a:off x="335280" y="182880"/>
            <a:ext cx="1097280" cy="182880"/>
          </a:xfrm>
          <a:prstGeom prst="rect">
            <a:avLst/>
          </a:prstGeom>
        </p:spPr>
      </p:pic>
      <p:sp>
        <p:nvSpPr>
          <p:cNvPr id="8" name="Freeform: Shape 7">
            <a:extLst>
              <a:ext uri="{FF2B5EF4-FFF2-40B4-BE49-F238E27FC236}">
                <a16:creationId xmlns:a16="http://schemas.microsoft.com/office/drawing/2014/main" id="{6F37DE76-2F88-41AE-A553-12D89E77F85D}"/>
              </a:ext>
            </a:extLst>
          </p:cNvPr>
          <p:cNvSpPr>
            <a:spLocks noChangeAspect="1"/>
          </p:cNvSpPr>
          <p:nvPr userDrawn="1"/>
        </p:nvSpPr>
        <p:spPr>
          <a:xfrm rot="10800000">
            <a:off x="8763000" y="342900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gradFill>
            <a:gsLst>
              <a:gs pos="100000">
                <a:srgbClr val="DD5626"/>
              </a:gs>
              <a:gs pos="75000">
                <a:schemeClr val="accent2"/>
              </a:gs>
              <a:gs pos="0">
                <a:srgbClr val="FCB11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90000"/>
              </a:lnSpc>
              <a:spcBef>
                <a:spcPts val="1200"/>
              </a:spcBef>
            </a:pPr>
            <a:endParaRPr lang="en-US" dirty="0" err="1"/>
          </a:p>
        </p:txBody>
      </p:sp>
      <p:sp>
        <p:nvSpPr>
          <p:cNvPr id="7" name="Freeform: Shape 6">
            <a:extLst>
              <a:ext uri="{FF2B5EF4-FFF2-40B4-BE49-F238E27FC236}">
                <a16:creationId xmlns:a16="http://schemas.microsoft.com/office/drawing/2014/main" id="{9FE37468-2489-4F37-A230-BB6815FF27AD}"/>
              </a:ext>
            </a:extLst>
          </p:cNvPr>
          <p:cNvSpPr>
            <a:spLocks noChangeAspect="1"/>
          </p:cNvSpPr>
          <p:nvPr userDrawn="1"/>
        </p:nvSpPr>
        <p:spPr>
          <a:xfrm rot="10800000" flipV="1">
            <a:off x="8763000" y="1"/>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gradFill>
            <a:gsLst>
              <a:gs pos="100000">
                <a:srgbClr val="DD5626"/>
              </a:gs>
              <a:gs pos="75000">
                <a:schemeClr val="accent2"/>
              </a:gs>
              <a:gs pos="0">
                <a:srgbClr val="FCB11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2956812281"/>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4"/>
            <a:ext cx="9143682" cy="2469515"/>
          </a:xfrm>
        </p:spPr>
        <p:txBody>
          <a:bodyPr tIns="91440" bIns="91440" anchor="b"/>
          <a:lstStyle>
            <a:lvl1pPr algn="l">
              <a:defRPr sz="42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109597"/>
            <a:ext cx="9143682" cy="2011680"/>
          </a:xfrm>
        </p:spPr>
        <p:txBody>
          <a:bodyPr lIns="0" tIns="91440" rIns="0" bIns="9144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reeform: Shape 6">
            <a:extLst>
              <a:ext uri="{FF2B5EF4-FFF2-40B4-BE49-F238E27FC236}">
                <a16:creationId xmlns:a16="http://schemas.microsoft.com/office/drawing/2014/main" id="{40CBD6E5-0369-4F3F-B013-D9A9C760D787}"/>
              </a:ext>
            </a:extLst>
          </p:cNvPr>
          <p:cNvSpPr>
            <a:spLocks noChangeAspect="1"/>
          </p:cNvSpPr>
          <p:nvPr userDrawn="1"/>
        </p:nvSpPr>
        <p:spPr>
          <a:xfrm>
            <a:off x="9814560" y="4480560"/>
            <a:ext cx="2377440" cy="2377440"/>
          </a:xfrm>
          <a:custGeom>
            <a:avLst/>
            <a:gdLst>
              <a:gd name="connsiteX0" fmla="*/ 1828800 w 1828800"/>
              <a:gd name="connsiteY0" fmla="*/ 0 h 1828800"/>
              <a:gd name="connsiteX1" fmla="*/ 1828800 w 1828800"/>
              <a:gd name="connsiteY1" fmla="*/ 1828800 h 1828800"/>
              <a:gd name="connsiteX2" fmla="*/ 0 w 1828800"/>
              <a:gd name="connsiteY2" fmla="*/ 1828800 h 1828800"/>
              <a:gd name="connsiteX3" fmla="*/ 182880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1828800" y="0"/>
                </a:moveTo>
                <a:lnTo>
                  <a:pt x="1828800" y="1828800"/>
                </a:lnTo>
                <a:lnTo>
                  <a:pt x="0" y="1828800"/>
                </a:lnTo>
                <a:cubicBezTo>
                  <a:pt x="0" y="818782"/>
                  <a:pt x="818782" y="0"/>
                  <a:pt x="1828800" y="0"/>
                </a:cubicBezTo>
                <a:close/>
              </a:path>
            </a:pathLst>
          </a:custGeom>
          <a:gradFill>
            <a:gsLst>
              <a:gs pos="100000">
                <a:srgbClr val="DD5626"/>
              </a:gs>
              <a:gs pos="75000">
                <a:schemeClr val="accent2"/>
              </a:gs>
              <a:gs pos="0">
                <a:srgbClr val="FCB116"/>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
        <p:nvSpPr>
          <p:cNvPr id="9" name="Freeform: Shape 8">
            <a:extLst>
              <a:ext uri="{FF2B5EF4-FFF2-40B4-BE49-F238E27FC236}">
                <a16:creationId xmlns:a16="http://schemas.microsoft.com/office/drawing/2014/main" id="{7983CD7C-4485-4A1F-BCB1-42FFE902A2FE}"/>
              </a:ext>
            </a:extLst>
          </p:cNvPr>
          <p:cNvSpPr>
            <a:spLocks noChangeAspect="1"/>
          </p:cNvSpPr>
          <p:nvPr userDrawn="1"/>
        </p:nvSpPr>
        <p:spPr>
          <a:xfrm>
            <a:off x="0" y="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pic>
        <p:nvPicPr>
          <p:cNvPr id="10" name="Picture 9">
            <a:extLst>
              <a:ext uri="{FF2B5EF4-FFF2-40B4-BE49-F238E27FC236}">
                <a16:creationId xmlns:a16="http://schemas.microsoft.com/office/drawing/2014/main" id="{1B59A25F-D4CB-446D-A496-163D6A52C601}"/>
              </a:ext>
            </a:extLst>
          </p:cNvPr>
          <p:cNvPicPr>
            <a:picLocks noChangeAspect="1"/>
          </p:cNvPicPr>
          <p:nvPr userDrawn="1"/>
        </p:nvPicPr>
        <p:blipFill>
          <a:blip r:embed="rId3"/>
          <a:srcRect/>
          <a:stretch/>
        </p:blipFill>
        <p:spPr>
          <a:xfrm>
            <a:off x="335280" y="182880"/>
            <a:ext cx="1097280" cy="182879"/>
          </a:xfrm>
          <a:prstGeom prst="rect">
            <a:avLst/>
          </a:prstGeom>
        </p:spPr>
      </p:pic>
    </p:spTree>
    <p:custDataLst>
      <p:tags r:id="rId1"/>
    </p:custDataLst>
    <p:extLst>
      <p:ext uri="{BB962C8B-B14F-4D97-AF65-F5344CB8AC3E}">
        <p14:creationId xmlns:p14="http://schemas.microsoft.com/office/powerpoint/2010/main" val="91874661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D93EA05-6510-4569-814B-3D4E395C1723}"/>
              </a:ext>
            </a:extLst>
          </p:cNvPr>
          <p:cNvSpPr>
            <a:spLocks noChangeAspect="1"/>
          </p:cNvSpPr>
          <p:nvPr userDrawn="1"/>
        </p:nvSpPr>
        <p:spPr>
          <a:xfrm>
            <a:off x="0" y="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4"/>
            <a:ext cx="9143682" cy="2469515"/>
          </a:xfrm>
        </p:spPr>
        <p:txBody>
          <a:bodyPr tIns="91440" bIns="91440" anchor="b"/>
          <a:lstStyle>
            <a:lvl1pPr algn="l">
              <a:defRPr sz="42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109597"/>
            <a:ext cx="9143682" cy="2011680"/>
          </a:xfrm>
        </p:spPr>
        <p:txBody>
          <a:bodyPr lIns="0" tIns="91440" rIns="0" bIns="9144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B0698771-3A7E-44A3-AB6A-5643C4F8E389}"/>
              </a:ext>
            </a:extLst>
          </p:cNvPr>
          <p:cNvPicPr>
            <a:picLocks noChangeAspect="1"/>
          </p:cNvPicPr>
          <p:nvPr userDrawn="1"/>
        </p:nvPicPr>
        <p:blipFill>
          <a:blip r:embed="rId3"/>
          <a:stretch>
            <a:fillRect/>
          </a:stretch>
        </p:blipFill>
        <p:spPr>
          <a:xfrm>
            <a:off x="335280" y="182880"/>
            <a:ext cx="1097280" cy="182880"/>
          </a:xfrm>
          <a:prstGeom prst="rect">
            <a:avLst/>
          </a:prstGeom>
        </p:spPr>
      </p:pic>
      <p:sp>
        <p:nvSpPr>
          <p:cNvPr id="7" name="Freeform: Shape 6">
            <a:extLst>
              <a:ext uri="{FF2B5EF4-FFF2-40B4-BE49-F238E27FC236}">
                <a16:creationId xmlns:a16="http://schemas.microsoft.com/office/drawing/2014/main" id="{40CBD6E5-0369-4F3F-B013-D9A9C760D787}"/>
              </a:ext>
            </a:extLst>
          </p:cNvPr>
          <p:cNvSpPr>
            <a:spLocks noChangeAspect="1"/>
          </p:cNvSpPr>
          <p:nvPr userDrawn="1"/>
        </p:nvSpPr>
        <p:spPr>
          <a:xfrm>
            <a:off x="9936480" y="4602480"/>
            <a:ext cx="2255520" cy="2255520"/>
          </a:xfrm>
          <a:custGeom>
            <a:avLst/>
            <a:gdLst>
              <a:gd name="connsiteX0" fmla="*/ 1828800 w 1828800"/>
              <a:gd name="connsiteY0" fmla="*/ 0 h 1828800"/>
              <a:gd name="connsiteX1" fmla="*/ 1828800 w 1828800"/>
              <a:gd name="connsiteY1" fmla="*/ 1828800 h 1828800"/>
              <a:gd name="connsiteX2" fmla="*/ 0 w 1828800"/>
              <a:gd name="connsiteY2" fmla="*/ 1828800 h 1828800"/>
              <a:gd name="connsiteX3" fmla="*/ 182880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1828800" y="0"/>
                </a:moveTo>
                <a:lnTo>
                  <a:pt x="1828800" y="1828800"/>
                </a:lnTo>
                <a:lnTo>
                  <a:pt x="0" y="1828800"/>
                </a:lnTo>
                <a:cubicBezTo>
                  <a:pt x="0" y="818782"/>
                  <a:pt x="818782" y="0"/>
                  <a:pt x="1828800" y="0"/>
                </a:cubicBezTo>
                <a:close/>
              </a:path>
            </a:pathLst>
          </a:custGeom>
          <a:gradFill>
            <a:gsLst>
              <a:gs pos="100000">
                <a:srgbClr val="DD5626"/>
              </a:gs>
              <a:gs pos="75000">
                <a:schemeClr val="accent2"/>
              </a:gs>
              <a:gs pos="0">
                <a:srgbClr val="FCB116"/>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3723374855"/>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958847"/>
            <a:ext cx="9143682" cy="2469515"/>
          </a:xfrm>
        </p:spPr>
        <p:txBody>
          <a:bodyPr tIns="91440" bIns="91440" anchor="b"/>
          <a:lstStyle>
            <a:lvl1pPr algn="l">
              <a:defRPr sz="42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474720"/>
            <a:ext cx="9143682" cy="2011680"/>
          </a:xfrm>
        </p:spPr>
        <p:txBody>
          <a:bodyPr lIns="0" tIns="91440" rIns="0" bIns="9144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Freeform: Shape 8">
            <a:extLst>
              <a:ext uri="{FF2B5EF4-FFF2-40B4-BE49-F238E27FC236}">
                <a16:creationId xmlns:a16="http://schemas.microsoft.com/office/drawing/2014/main" id="{7983CD7C-4485-4A1F-BCB1-42FFE902A2FE}"/>
              </a:ext>
            </a:extLst>
          </p:cNvPr>
          <p:cNvSpPr>
            <a:spLocks noChangeAspect="1"/>
          </p:cNvSpPr>
          <p:nvPr userDrawn="1"/>
        </p:nvSpPr>
        <p:spPr>
          <a:xfrm>
            <a:off x="0" y="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pic>
        <p:nvPicPr>
          <p:cNvPr id="10" name="Picture 9">
            <a:extLst>
              <a:ext uri="{FF2B5EF4-FFF2-40B4-BE49-F238E27FC236}">
                <a16:creationId xmlns:a16="http://schemas.microsoft.com/office/drawing/2014/main" id="{1B59A25F-D4CB-446D-A496-163D6A52C601}"/>
              </a:ext>
            </a:extLst>
          </p:cNvPr>
          <p:cNvPicPr>
            <a:picLocks noChangeAspect="1"/>
          </p:cNvPicPr>
          <p:nvPr userDrawn="1"/>
        </p:nvPicPr>
        <p:blipFill>
          <a:blip r:embed="rId3"/>
          <a:srcRect/>
          <a:stretch/>
        </p:blipFill>
        <p:spPr>
          <a:xfrm>
            <a:off x="335280" y="182880"/>
            <a:ext cx="1097280" cy="182879"/>
          </a:xfrm>
          <a:prstGeom prst="rect">
            <a:avLst/>
          </a:prstGeom>
        </p:spPr>
      </p:pic>
      <p:sp>
        <p:nvSpPr>
          <p:cNvPr id="8" name="Freeform: Shape 7">
            <a:extLst>
              <a:ext uri="{FF2B5EF4-FFF2-40B4-BE49-F238E27FC236}">
                <a16:creationId xmlns:a16="http://schemas.microsoft.com/office/drawing/2014/main" id="{11F97AAC-4CFB-4215-BD81-04F3BEDDE758}"/>
              </a:ext>
            </a:extLst>
          </p:cNvPr>
          <p:cNvSpPr>
            <a:spLocks noChangeAspect="1"/>
          </p:cNvSpPr>
          <p:nvPr userDrawn="1"/>
        </p:nvSpPr>
        <p:spPr>
          <a:xfrm flipH="1" flipV="1">
            <a:off x="8763000" y="342900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1175363671"/>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958847"/>
            <a:ext cx="9143682" cy="2469515"/>
          </a:xfrm>
        </p:spPr>
        <p:txBody>
          <a:bodyPr tIns="91440" bIns="91440" anchor="b"/>
          <a:lstStyle>
            <a:lvl1pPr algn="l">
              <a:defRPr sz="42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474720"/>
            <a:ext cx="9143682" cy="2011680"/>
          </a:xfrm>
        </p:spPr>
        <p:txBody>
          <a:bodyPr lIns="0" tIns="91440" rIns="0" bIns="9144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Freeform: Shape 8">
            <a:extLst>
              <a:ext uri="{FF2B5EF4-FFF2-40B4-BE49-F238E27FC236}">
                <a16:creationId xmlns:a16="http://schemas.microsoft.com/office/drawing/2014/main" id="{7983CD7C-4485-4A1F-BCB1-42FFE902A2FE}"/>
              </a:ext>
            </a:extLst>
          </p:cNvPr>
          <p:cNvSpPr>
            <a:spLocks noChangeAspect="1"/>
          </p:cNvSpPr>
          <p:nvPr userDrawn="1"/>
        </p:nvSpPr>
        <p:spPr>
          <a:xfrm>
            <a:off x="0" y="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pic>
        <p:nvPicPr>
          <p:cNvPr id="10" name="Picture 9">
            <a:extLst>
              <a:ext uri="{FF2B5EF4-FFF2-40B4-BE49-F238E27FC236}">
                <a16:creationId xmlns:a16="http://schemas.microsoft.com/office/drawing/2014/main" id="{1B59A25F-D4CB-446D-A496-163D6A52C601}"/>
              </a:ext>
            </a:extLst>
          </p:cNvPr>
          <p:cNvPicPr>
            <a:picLocks noChangeAspect="1"/>
          </p:cNvPicPr>
          <p:nvPr userDrawn="1"/>
        </p:nvPicPr>
        <p:blipFill>
          <a:blip r:embed="rId3"/>
          <a:srcRect/>
          <a:stretch/>
        </p:blipFill>
        <p:spPr>
          <a:xfrm>
            <a:off x="335280" y="182880"/>
            <a:ext cx="1097280" cy="182879"/>
          </a:xfrm>
          <a:prstGeom prst="rect">
            <a:avLst/>
          </a:prstGeom>
        </p:spPr>
      </p:pic>
      <p:sp>
        <p:nvSpPr>
          <p:cNvPr id="8" name="Freeform: Shape 7">
            <a:extLst>
              <a:ext uri="{FF2B5EF4-FFF2-40B4-BE49-F238E27FC236}">
                <a16:creationId xmlns:a16="http://schemas.microsoft.com/office/drawing/2014/main" id="{11F97AAC-4CFB-4215-BD81-04F3BEDDE758}"/>
              </a:ext>
            </a:extLst>
          </p:cNvPr>
          <p:cNvSpPr>
            <a:spLocks noChangeAspect="1"/>
          </p:cNvSpPr>
          <p:nvPr userDrawn="1"/>
        </p:nvSpPr>
        <p:spPr>
          <a:xfrm flipH="1" flipV="1">
            <a:off x="8763000" y="342900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88950347"/>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DEAB9C2A-BEE4-4D3C-BEC2-11F84CC73E93}"/>
              </a:ext>
            </a:extLst>
          </p:cNvPr>
          <p:cNvSpPr/>
          <p:nvPr userDrawn="1"/>
        </p:nvSpPr>
        <p:spPr>
          <a:xfrm>
            <a:off x="0" y="0"/>
            <a:ext cx="12192000" cy="54864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BCF44D-3964-46BA-A422-08A6FB1B5596}"/>
              </a:ext>
            </a:extLst>
          </p:cNvPr>
          <p:cNvPicPr>
            <a:picLocks noChangeAspect="1"/>
          </p:cNvPicPr>
          <p:nvPr userDrawn="1"/>
        </p:nvPicPr>
        <p:blipFill>
          <a:blip r:embed="rId18"/>
          <a:stretch>
            <a:fillRect/>
          </a:stretch>
        </p:blipFill>
        <p:spPr>
          <a:xfrm>
            <a:off x="335280" y="182880"/>
            <a:ext cx="1097280" cy="182880"/>
          </a:xfrm>
          <a:prstGeom prst="rect">
            <a:avLst/>
          </a:prstGeom>
        </p:spPr>
      </p:pic>
    </p:spTree>
    <p:custDataLst>
      <p:tags r:id="rId17"/>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7" r:id="rId3"/>
    <p:sldLayoutId id="2147483706" r:id="rId4"/>
    <p:sldLayoutId id="2147483705" r:id="rId5"/>
    <p:sldLayoutId id="2147483709" r:id="rId6"/>
    <p:sldLayoutId id="2147483710" r:id="rId7"/>
    <p:sldLayoutId id="2147483650" r:id="rId8"/>
    <p:sldLayoutId id="2147483652" r:id="rId9"/>
    <p:sldLayoutId id="2147483654" r:id="rId10"/>
    <p:sldLayoutId id="2147483655" r:id="rId11"/>
    <p:sldLayoutId id="2147483702" r:id="rId12"/>
    <p:sldLayoutId id="2147483703" r:id="rId13"/>
    <p:sldLayoutId id="2147483701" r:id="rId14"/>
    <p:sldLayoutId id="2147483696" r:id="rId15"/>
  </p:sldLayoutIdLst>
  <p:transition>
    <p:fade/>
  </p:transition>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398463" indent="-168275" algn="l" defTabSz="914400" rtl="0" eaLnBrk="1" latinLnBrk="0" hangingPunct="1">
        <a:lnSpc>
          <a:spcPct val="90000"/>
        </a:lnSpc>
        <a:spcBef>
          <a:spcPts val="900"/>
        </a:spcBef>
        <a:buClr>
          <a:schemeClr val="accent2"/>
        </a:buClr>
        <a:buFont typeface="Arial" panose="020B0604020202020204" pitchFamily="34" charset="0"/>
        <a:buChar char="‒"/>
        <a:defRPr sz="1800" kern="1200">
          <a:solidFill>
            <a:schemeClr val="tx2"/>
          </a:solidFill>
          <a:latin typeface="+mn-lt"/>
          <a:ea typeface="+mn-ea"/>
          <a:cs typeface="+mn-cs"/>
        </a:defRPr>
      </a:lvl2pPr>
      <a:lvl3pPr marL="627063" indent="-168275" algn="l" defTabSz="914400" rtl="0" eaLnBrk="1" latinLnBrk="0" hangingPunct="1">
        <a:lnSpc>
          <a:spcPct val="90000"/>
        </a:lnSpc>
        <a:spcBef>
          <a:spcPts val="900"/>
        </a:spcBef>
        <a:buClr>
          <a:schemeClr val="accent2"/>
        </a:buClr>
        <a:buFont typeface="Arial" panose="020B0604020202020204" pitchFamily="34" charset="0"/>
        <a:buChar char="‒"/>
        <a:defRPr sz="1800" kern="1200">
          <a:solidFill>
            <a:schemeClr val="tx2"/>
          </a:solidFill>
          <a:latin typeface="+mn-lt"/>
          <a:ea typeface="+mn-ea"/>
          <a:cs typeface="+mn-cs"/>
        </a:defRPr>
      </a:lvl3pPr>
      <a:lvl4pPr marL="858838" indent="-168275" algn="l" defTabSz="914400" rtl="0" eaLnBrk="1" latinLnBrk="0" hangingPunct="1">
        <a:lnSpc>
          <a:spcPct val="90000"/>
        </a:lnSpc>
        <a:spcBef>
          <a:spcPts val="900"/>
        </a:spcBef>
        <a:buClr>
          <a:schemeClr val="accent2"/>
        </a:buClr>
        <a:buFont typeface="Arial" panose="020B0604020202020204" pitchFamily="34" charset="0"/>
        <a:buChar char="‒"/>
        <a:defRPr sz="1800" kern="1200">
          <a:solidFill>
            <a:schemeClr val="tx2"/>
          </a:solidFill>
          <a:latin typeface="+mn-lt"/>
          <a:ea typeface="+mn-ea"/>
          <a:cs typeface="+mn-cs"/>
        </a:defRPr>
      </a:lvl4pPr>
      <a:lvl5pPr marL="1085850" indent="-168275" algn="l" defTabSz="914400" rtl="0" eaLnBrk="1" latinLnBrk="0" hangingPunct="1">
        <a:lnSpc>
          <a:spcPct val="90000"/>
        </a:lnSpc>
        <a:spcBef>
          <a:spcPts val="900"/>
        </a:spcBef>
        <a:buClr>
          <a:schemeClr val="accent2"/>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19.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2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3.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4.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Discover Sans" pitchFamily="2" charset="77"/>
                <a:ea typeface="Discover Sans" pitchFamily="2" charset="77"/>
              </a:rPr>
              <a:t>Silent Authentication</a:t>
            </a:r>
          </a:p>
        </p:txBody>
      </p:sp>
      <p:sp>
        <p:nvSpPr>
          <p:cNvPr id="4" name="Text Placeholder 3"/>
          <p:cNvSpPr>
            <a:spLocks noGrp="1"/>
          </p:cNvSpPr>
          <p:nvPr>
            <p:ph type="subTitle" idx="1"/>
          </p:nvPr>
        </p:nvSpPr>
        <p:spPr/>
        <p:txBody>
          <a:bodyPr/>
          <a:lstStyle/>
          <a:p>
            <a:r>
              <a:rPr lang="en-US" dirty="0"/>
              <a:t>Trusted, seamless, and personalized authentication</a:t>
            </a:r>
            <a:endParaRPr lang="en-US" dirty="0">
              <a:latin typeface="Discover Sans" pitchFamily="2" charset="77"/>
              <a:ea typeface="Discover Sans" pitchFamily="2" charset="77"/>
            </a:endParaRPr>
          </a:p>
        </p:txBody>
      </p:sp>
    </p:spTree>
    <p:custDataLst>
      <p:tags r:id="rId1"/>
    </p:custDataLst>
    <p:extLst>
      <p:ext uri="{BB962C8B-B14F-4D97-AF65-F5344CB8AC3E}">
        <p14:creationId xmlns:p14="http://schemas.microsoft.com/office/powerpoint/2010/main" val="30285217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rotWithShape="1">
          <a:blip r:embed="rId4"/>
          <a:srcRect l="44742" r="12408"/>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Why</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To have a painless , secure authentication with ease of use and improved data privacy.</a:t>
            </a:r>
          </a:p>
        </p:txBody>
      </p:sp>
    </p:spTree>
    <p:custDataLst>
      <p:tags r:id="rId1"/>
    </p:custDataLst>
    <p:extLst>
      <p:ext uri="{BB962C8B-B14F-4D97-AF65-F5344CB8AC3E}">
        <p14:creationId xmlns:p14="http://schemas.microsoft.com/office/powerpoint/2010/main" val="124385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a:blip r:embed="rId4"/>
          <a:srcRect l="1794" r="1794"/>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What</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With silent authentication below problems are being solved:</a:t>
            </a:r>
          </a:p>
          <a:p>
            <a:r>
              <a:rPr lang="en-US" dirty="0">
                <a:latin typeface="Discover Sans" pitchFamily="2" charset="77"/>
                <a:ea typeface="Discover Sans" pitchFamily="2" charset="77"/>
              </a:rPr>
              <a:t>Customer doesn’t share PII out loud.</a:t>
            </a:r>
          </a:p>
          <a:p>
            <a:r>
              <a:rPr lang="en-US" dirty="0">
                <a:latin typeface="Discover Sans" pitchFamily="2" charset="77"/>
                <a:ea typeface="Discover Sans" pitchFamily="2" charset="77"/>
              </a:rPr>
              <a:t>Identity Verification which is prone to Data breach.</a:t>
            </a:r>
          </a:p>
        </p:txBody>
      </p:sp>
    </p:spTree>
    <p:custDataLst>
      <p:tags r:id="rId1"/>
    </p:custDataLst>
    <p:extLst>
      <p:ext uri="{BB962C8B-B14F-4D97-AF65-F5344CB8AC3E}">
        <p14:creationId xmlns:p14="http://schemas.microsoft.com/office/powerpoint/2010/main" val="22372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a:blip r:embed="rId4"/>
          <a:srcRect l="1858" r="1858"/>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Who</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08776" y="1338470"/>
            <a:ext cx="7635557" cy="5029200"/>
          </a:xfrm>
        </p:spPr>
        <p:txBody>
          <a:bodyPr/>
          <a:lstStyle/>
          <a:p>
            <a:pPr marL="0" indent="0">
              <a:buNone/>
            </a:pPr>
            <a:r>
              <a:rPr lang="en-US" dirty="0">
                <a:latin typeface="Discover Sans" pitchFamily="2" charset="77"/>
                <a:ea typeface="Discover Sans" pitchFamily="2" charset="77"/>
              </a:rPr>
              <a:t>Silent Authentication makes authentication easy for anyone who is trying to call Discover customer support center for a specific use case. Below are some examples</a:t>
            </a:r>
            <a:endParaRPr lang="en-US" b="1" dirty="0">
              <a:latin typeface="Discover Sans" pitchFamily="2" charset="77"/>
              <a:ea typeface="Discover Sans" pitchFamily="2" charset="77"/>
            </a:endParaRPr>
          </a:p>
          <a:p>
            <a:r>
              <a:rPr lang="en-US" dirty="0">
                <a:latin typeface="Discover Sans" pitchFamily="2" charset="77"/>
                <a:ea typeface="Discover Sans" pitchFamily="2" charset="77"/>
              </a:rPr>
              <a:t>Discover Bank account holder</a:t>
            </a:r>
          </a:p>
          <a:p>
            <a:r>
              <a:rPr lang="en-US" dirty="0">
                <a:latin typeface="Discover Sans" pitchFamily="2" charset="77"/>
                <a:ea typeface="Discover Sans" pitchFamily="2" charset="77"/>
              </a:rPr>
              <a:t>Discover Credit card user</a:t>
            </a:r>
          </a:p>
        </p:txBody>
      </p:sp>
    </p:spTree>
    <p:custDataLst>
      <p:tags r:id="rId1"/>
    </p:custDataLst>
    <p:extLst>
      <p:ext uri="{BB962C8B-B14F-4D97-AF65-F5344CB8AC3E}">
        <p14:creationId xmlns:p14="http://schemas.microsoft.com/office/powerpoint/2010/main" val="99512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6D44081-ADDA-F47C-5D3E-768534FDB356}"/>
              </a:ext>
            </a:extLst>
          </p:cNvPr>
          <p:cNvPicPr>
            <a:picLocks noChangeAspect="1"/>
          </p:cNvPicPr>
          <p:nvPr/>
        </p:nvPicPr>
        <p:blipFill>
          <a:blip r:embed="rId4"/>
          <a:stretch>
            <a:fillRect/>
          </a:stretch>
        </p:blipFill>
        <p:spPr>
          <a:xfrm>
            <a:off x="152400" y="574715"/>
            <a:ext cx="11658600" cy="6207085"/>
          </a:xfrm>
          <a:prstGeom prst="rect">
            <a:avLst/>
          </a:prstGeom>
        </p:spPr>
      </p:pic>
    </p:spTree>
    <p:custDataLst>
      <p:tags r:id="rId1"/>
    </p:custDataLst>
    <p:extLst>
      <p:ext uri="{BB962C8B-B14F-4D97-AF65-F5344CB8AC3E}">
        <p14:creationId xmlns:p14="http://schemas.microsoft.com/office/powerpoint/2010/main" val="150946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rotWithShape="1">
          <a:blip r:embed="rId4"/>
          <a:srcRect l="34199" r="22951"/>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Where</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There are many scenarios where user doesn’t want to share his Personal Identification Information and needs to be authentication silently like :</a:t>
            </a:r>
          </a:p>
          <a:p>
            <a:r>
              <a:rPr lang="en-US" dirty="0">
                <a:latin typeface="Discover Sans" pitchFamily="2" charset="77"/>
                <a:ea typeface="Discover Sans" pitchFamily="2" charset="77"/>
              </a:rPr>
              <a:t>Coffee shop</a:t>
            </a:r>
          </a:p>
          <a:p>
            <a:r>
              <a:rPr lang="en-US" dirty="0">
                <a:latin typeface="Discover Sans" pitchFamily="2" charset="77"/>
                <a:ea typeface="Discover Sans" pitchFamily="2" charset="77"/>
              </a:rPr>
              <a:t>Travelling</a:t>
            </a:r>
          </a:p>
          <a:p>
            <a:r>
              <a:rPr lang="en-US" dirty="0">
                <a:latin typeface="Discover Sans" pitchFamily="2" charset="77"/>
                <a:ea typeface="Discover Sans" pitchFamily="2" charset="77"/>
              </a:rPr>
              <a:t>Any public/non secure setting</a:t>
            </a:r>
          </a:p>
        </p:txBody>
      </p:sp>
    </p:spTree>
    <p:custDataLst>
      <p:tags r:id="rId1"/>
    </p:custDataLst>
    <p:extLst>
      <p:ext uri="{BB962C8B-B14F-4D97-AF65-F5344CB8AC3E}">
        <p14:creationId xmlns:p14="http://schemas.microsoft.com/office/powerpoint/2010/main" val="54680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a:blip r:embed="rId4"/>
          <a:srcRect l="1794" r="1794"/>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When</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This can happen in any public setting. This happens all the time.</a:t>
            </a:r>
          </a:p>
        </p:txBody>
      </p:sp>
    </p:spTree>
    <p:custDataLst>
      <p:tags r:id="rId1"/>
    </p:custDataLst>
    <p:extLst>
      <p:ext uri="{BB962C8B-B14F-4D97-AF65-F5344CB8AC3E}">
        <p14:creationId xmlns:p14="http://schemas.microsoft.com/office/powerpoint/2010/main" val="311741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a:blip r:embed="rId4"/>
          <a:srcRect l="7151" r="7151"/>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Wow</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Tell us how this will benefit </a:t>
            </a:r>
            <a:r>
              <a:rPr lang="en-US" b="1" dirty="0">
                <a:latin typeface="Discover Sans" pitchFamily="2" charset="77"/>
                <a:ea typeface="Discover Sans" pitchFamily="2" charset="77"/>
              </a:rPr>
              <a:t>Discover</a:t>
            </a:r>
            <a:r>
              <a:rPr lang="en-US" dirty="0">
                <a:latin typeface="Discover Sans" pitchFamily="2" charset="77"/>
                <a:ea typeface="Discover Sans" pitchFamily="2" charset="77"/>
              </a:rPr>
              <a:t> and the trust triangle stakeholders</a:t>
            </a:r>
          </a:p>
        </p:txBody>
      </p:sp>
      <p:graphicFrame>
        <p:nvGraphicFramePr>
          <p:cNvPr id="7" name="Table 7">
            <a:extLst>
              <a:ext uri="{FF2B5EF4-FFF2-40B4-BE49-F238E27FC236}">
                <a16:creationId xmlns:a16="http://schemas.microsoft.com/office/drawing/2014/main" id="{A3FFA894-F7A8-9E9C-7387-8B7427EEFDD0}"/>
              </a:ext>
            </a:extLst>
          </p:cNvPr>
          <p:cNvGraphicFramePr>
            <a:graphicFrameLocks noGrp="1"/>
          </p:cNvGraphicFramePr>
          <p:nvPr>
            <p:extLst>
              <p:ext uri="{D42A27DB-BD31-4B8C-83A1-F6EECF244321}">
                <p14:modId xmlns:p14="http://schemas.microsoft.com/office/powerpoint/2010/main" val="4290373651"/>
              </p:ext>
            </p:extLst>
          </p:nvPr>
        </p:nvGraphicFramePr>
        <p:xfrm>
          <a:off x="317378" y="2286000"/>
          <a:ext cx="7635558" cy="3947160"/>
        </p:xfrm>
        <a:graphic>
          <a:graphicData uri="http://schemas.openxmlformats.org/drawingml/2006/table">
            <a:tbl>
              <a:tblPr firstRow="1" bandRow="1">
                <a:tableStyleId>{F5AB1C69-6EDB-4FF4-983F-18BD219EF322}</a:tableStyleId>
              </a:tblPr>
              <a:tblGrid>
                <a:gridCol w="1036637">
                  <a:extLst>
                    <a:ext uri="{9D8B030D-6E8A-4147-A177-3AD203B41FA5}">
                      <a16:colId xmlns:a16="http://schemas.microsoft.com/office/drawing/2014/main" val="4127253026"/>
                    </a:ext>
                  </a:extLst>
                </a:gridCol>
                <a:gridCol w="6598921">
                  <a:extLst>
                    <a:ext uri="{9D8B030D-6E8A-4147-A177-3AD203B41FA5}">
                      <a16:colId xmlns:a16="http://schemas.microsoft.com/office/drawing/2014/main" val="2658087945"/>
                    </a:ext>
                  </a:extLst>
                </a:gridCol>
              </a:tblGrid>
              <a:tr h="533400">
                <a:tc>
                  <a:txBody>
                    <a:bodyPr/>
                    <a:lstStyle/>
                    <a:p>
                      <a:pPr algn="l"/>
                      <a:r>
                        <a:rPr lang="en-US" dirty="0">
                          <a:latin typeface="Discover Sans" pitchFamily="2" charset="77"/>
                          <a:ea typeface="Discover Sans" pitchFamily="2" charset="77"/>
                        </a:rPr>
                        <a:t>Who</a:t>
                      </a:r>
                    </a:p>
                  </a:txBody>
                  <a:tcPr anchor="ctr"/>
                </a:tc>
                <a:tc>
                  <a:txBody>
                    <a:bodyPr/>
                    <a:lstStyle/>
                    <a:p>
                      <a:pPr algn="l"/>
                      <a:r>
                        <a:rPr lang="en-US" dirty="0">
                          <a:latin typeface="Discover Sans" pitchFamily="2" charset="77"/>
                          <a:ea typeface="Discover Sans" pitchFamily="2" charset="77"/>
                        </a:rPr>
                        <a:t>Wow Factor</a:t>
                      </a:r>
                    </a:p>
                  </a:txBody>
                  <a:tcPr anchor="ctr"/>
                </a:tc>
                <a:extLst>
                  <a:ext uri="{0D108BD9-81ED-4DB2-BD59-A6C34878D82A}">
                    <a16:rowId xmlns:a16="http://schemas.microsoft.com/office/drawing/2014/main" val="250322061"/>
                  </a:ext>
                </a:extLst>
              </a:tr>
              <a:tr h="822960">
                <a:tc>
                  <a:txBody>
                    <a:bodyPr/>
                    <a:lstStyle/>
                    <a:p>
                      <a:pPr algn="l"/>
                      <a:r>
                        <a:rPr lang="en-US" sz="1400" dirty="0">
                          <a:latin typeface="Discover Sans" pitchFamily="2" charset="77"/>
                          <a:ea typeface="Discover Sans" pitchFamily="2" charset="77"/>
                        </a:rPr>
                        <a:t>Issuer</a:t>
                      </a:r>
                    </a:p>
                  </a:txBody>
                  <a:tcPr anchor="ctr"/>
                </a:tc>
                <a:tc>
                  <a:txBody>
                    <a:bodyPr/>
                    <a:lstStyle/>
                    <a:p>
                      <a:pPr algn="l"/>
                      <a:r>
                        <a:rPr lang="en-US" sz="1400" dirty="0">
                          <a:latin typeface="Discover Sans" pitchFamily="2" charset="77"/>
                          <a:ea typeface="Discover Sans" pitchFamily="2" charset="77"/>
                        </a:rPr>
                        <a:t>A digitally trusted marketplace </a:t>
                      </a:r>
                    </a:p>
                  </a:txBody>
                  <a:tcPr anchor="ctr"/>
                </a:tc>
                <a:extLst>
                  <a:ext uri="{0D108BD9-81ED-4DB2-BD59-A6C34878D82A}">
                    <a16:rowId xmlns:a16="http://schemas.microsoft.com/office/drawing/2014/main" val="3032722173"/>
                  </a:ext>
                </a:extLst>
              </a:tr>
              <a:tr h="822960">
                <a:tc>
                  <a:txBody>
                    <a:bodyPr/>
                    <a:lstStyle/>
                    <a:p>
                      <a:pPr algn="l"/>
                      <a:r>
                        <a:rPr lang="en-US" sz="1400" dirty="0">
                          <a:latin typeface="Discover Sans" pitchFamily="2" charset="77"/>
                          <a:ea typeface="Discover Sans" pitchFamily="2" charset="77"/>
                        </a:rPr>
                        <a:t>Holder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Discover Sans" pitchFamily="2" charset="77"/>
                          <a:ea typeface="Discover Sans" pitchFamily="2" charset="77"/>
                        </a:rPr>
                        <a:t>Not required to share any PII on call with customer support agent. Need not worry about stolen identity or sensitive data exposure. A trusted environment set up!</a:t>
                      </a:r>
                    </a:p>
                  </a:txBody>
                  <a:tcPr anchor="ctr"/>
                </a:tc>
                <a:extLst>
                  <a:ext uri="{0D108BD9-81ED-4DB2-BD59-A6C34878D82A}">
                    <a16:rowId xmlns:a16="http://schemas.microsoft.com/office/drawing/2014/main" val="3117945829"/>
                  </a:ext>
                </a:extLst>
              </a:tr>
              <a:tr h="822960">
                <a:tc>
                  <a:txBody>
                    <a:bodyPr/>
                    <a:lstStyle/>
                    <a:p>
                      <a:pPr algn="l"/>
                      <a:r>
                        <a:rPr lang="en-US" sz="1400" dirty="0">
                          <a:latin typeface="Discover Sans" pitchFamily="2" charset="77"/>
                          <a:ea typeface="Discover Sans" pitchFamily="2" charset="77"/>
                        </a:rPr>
                        <a:t>Verifier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Discover Sans" pitchFamily="2" charset="77"/>
                          <a:ea typeface="Discover Sans" pitchFamily="2" charset="77"/>
                        </a:rPr>
                        <a:t>No manual verification of PII like Date of Birth, last four of SSN, mothers maiden name, address etc. An average of 270k bank users both mobile and web call customer service every day. Silent authentication eliminates the whole manual process.</a:t>
                      </a:r>
                    </a:p>
                  </a:txBody>
                  <a:tcPr anchor="ctr"/>
                </a:tc>
                <a:extLst>
                  <a:ext uri="{0D108BD9-81ED-4DB2-BD59-A6C34878D82A}">
                    <a16:rowId xmlns:a16="http://schemas.microsoft.com/office/drawing/2014/main" val="1723112268"/>
                  </a:ext>
                </a:extLst>
              </a:tr>
              <a:tr h="822960">
                <a:tc>
                  <a:txBody>
                    <a:bodyPr/>
                    <a:lstStyle/>
                    <a:p>
                      <a:pPr algn="l"/>
                      <a:r>
                        <a:rPr lang="en-US" sz="1400" dirty="0">
                          <a:latin typeface="Discover Sans" pitchFamily="2" charset="77"/>
                          <a:ea typeface="Discover Sans" pitchFamily="2" charset="77"/>
                        </a:rPr>
                        <a:t>Discover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Discover Sans" pitchFamily="2" charset="77"/>
                          <a:ea typeface="Discover Sans" pitchFamily="2" charset="77"/>
                        </a:rPr>
                        <a:t>Improved fraud prevention and faster, secured and trusted  authentication. 100 % Customer satisfaction and security.</a:t>
                      </a:r>
                    </a:p>
                  </a:txBody>
                  <a:tcPr anchor="ctr"/>
                </a:tc>
                <a:extLst>
                  <a:ext uri="{0D108BD9-81ED-4DB2-BD59-A6C34878D82A}">
                    <a16:rowId xmlns:a16="http://schemas.microsoft.com/office/drawing/2014/main" val="2752883971"/>
                  </a:ext>
                </a:extLst>
              </a:tr>
            </a:tbl>
          </a:graphicData>
        </a:graphic>
      </p:graphicFrame>
    </p:spTree>
    <p:custDataLst>
      <p:tags r:id="rId1"/>
    </p:custDataLst>
    <p:extLst>
      <p:ext uri="{BB962C8B-B14F-4D97-AF65-F5344CB8AC3E}">
        <p14:creationId xmlns:p14="http://schemas.microsoft.com/office/powerpoint/2010/main" val="255360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THUMBNAIL_REFRESH" val="1"/>
  <p:tag name="ARTICULATE_SLIDE_COUNT" val="2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TruCreds-Hackathon-PPT-Template" id="{BF28CF8E-4930-7943-82AB-193E45F0D4D5}" vid="{E9D9F31E-D443-4A42-A347-4318C5A077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3A3D49C89DE304E9817FD338E49F295" ma:contentTypeVersion="16" ma:contentTypeDescription="Create a new document." ma:contentTypeScope="" ma:versionID="a4e48c931c1f0bd10202f3ed8ca329a8">
  <xsd:schema xmlns:xsd="http://www.w3.org/2001/XMLSchema" xmlns:xs="http://www.w3.org/2001/XMLSchema" xmlns:p="http://schemas.microsoft.com/office/2006/metadata/properties" xmlns:ns2="6703bc68-4605-463c-ae5b-3e73a3973768" xmlns:ns3="cb964bae-6957-4ae5-aa14-5322f9610afe" targetNamespace="http://schemas.microsoft.com/office/2006/metadata/properties" ma:root="true" ma:fieldsID="1b448089cc9e3d4de48fb9ec6730ad8d" ns2:_="" ns3:_="">
    <xsd:import namespace="6703bc68-4605-463c-ae5b-3e73a3973768"/>
    <xsd:import namespace="cb964bae-6957-4ae5-aa14-5322f9610af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3bc68-4605-463c-ae5b-3e73a39737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92f411d-549d-4c24-927c-b1f8e1b23e0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b964bae-6957-4ae5-aa14-5322f9610afe"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fa3c7a1-b59b-4f9a-ab88-ad5fab1eaa38}" ma:internalName="TaxCatchAll" ma:showField="CatchAllData" ma:web="cb964bae-6957-4ae5-aa14-5322f9610a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703bc68-4605-463c-ae5b-3e73a3973768">
      <Terms xmlns="http://schemas.microsoft.com/office/infopath/2007/PartnerControls"/>
    </lcf76f155ced4ddcb4097134ff3c332f>
    <TaxCatchAll xmlns="cb964bae-6957-4ae5-aa14-5322f9610afe" xsi:nil="true"/>
  </documentManagement>
</p:properties>
</file>

<file path=customXml/itemProps1.xml><?xml version="1.0" encoding="utf-8"?>
<ds:datastoreItem xmlns:ds="http://schemas.openxmlformats.org/officeDocument/2006/customXml" ds:itemID="{74B9DE6A-76E5-415D-9EFD-92E76B16CEDD}">
  <ds:schemaRefs>
    <ds:schemaRef ds:uri="http://schemas.microsoft.com/sharepoint/v3/contenttype/forms"/>
  </ds:schemaRefs>
</ds:datastoreItem>
</file>

<file path=customXml/itemProps2.xml><?xml version="1.0" encoding="utf-8"?>
<ds:datastoreItem xmlns:ds="http://schemas.openxmlformats.org/officeDocument/2006/customXml" ds:itemID="{9555E160-C8D5-4A5B-86A6-BBBFB1CD3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03bc68-4605-463c-ae5b-3e73a3973768"/>
    <ds:schemaRef ds:uri="cb964bae-6957-4ae5-aa14-5322f9610a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7416C29-BE1E-4270-8E6E-32CE5F005208}">
  <ds:schemaRefs>
    <ds:schemaRef ds:uri="http://purl.org/dc/dcmitype/"/>
    <ds:schemaRef ds:uri="http://schemas.openxmlformats.org/package/2006/metadata/core-properties"/>
    <ds:schemaRef ds:uri="http://schemas.microsoft.com/office/2006/metadata/properties"/>
    <ds:schemaRef ds:uri="cb964bae-6957-4ae5-aa14-5322f9610afe"/>
    <ds:schemaRef ds:uri="http://schemas.microsoft.com/office/2006/documentManagement/types"/>
    <ds:schemaRef ds:uri="http://purl.org/dc/elements/1.1/"/>
    <ds:schemaRef ds:uri="6703bc68-4605-463c-ae5b-3e73a3973768"/>
    <ds:schemaRef ds:uri="http://www.w3.org/XML/1998/namespac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DFS</Template>
  <TotalTime>47</TotalTime>
  <Words>282</Words>
  <Application>Microsoft Macintosh PowerPoint</Application>
  <PresentationFormat>Widescreen</PresentationFormat>
  <Paragraphs>50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Discover Sans</vt:lpstr>
      <vt:lpstr>DFS</vt:lpstr>
      <vt:lpstr>Silent Authentication</vt:lpstr>
      <vt:lpstr>Why</vt:lpstr>
      <vt:lpstr>What</vt:lpstr>
      <vt:lpstr>Who</vt:lpstr>
      <vt:lpstr>PowerPoint Presentation</vt:lpstr>
      <vt:lpstr>Where</vt:lpstr>
      <vt:lpstr>When</vt:lpstr>
      <vt:lpstr>Wow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Silent Authentication</dc:title>
  <dc:creator>Nidhi Verma</dc:creator>
  <cp:lastModifiedBy>Nidhi Verma</cp:lastModifiedBy>
  <cp:revision>5</cp:revision>
  <dcterms:created xsi:type="dcterms:W3CDTF">2022-08-25T19:28:08Z</dcterms:created>
  <dcterms:modified xsi:type="dcterms:W3CDTF">2022-08-25T20:15:32Z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y fmtid="{D5CDD505-2E9C-101B-9397-08002B2CF9AE}" pid="5" name="MediaServiceImageTags">
    <vt:lpwstr/>
  </property>
</Properties>
</file>